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58" r:id="rId6"/>
    <p:sldId id="262" r:id="rId7"/>
    <p:sldId id="263" r:id="rId8"/>
    <p:sldId id="264" r:id="rId9"/>
    <p:sldId id="265" r:id="rId10"/>
    <p:sldId id="272" r:id="rId11"/>
    <p:sldId id="267" r:id="rId12"/>
    <p:sldId id="279" r:id="rId13"/>
    <p:sldId id="269" r:id="rId14"/>
    <p:sldId id="270" r:id="rId15"/>
    <p:sldId id="271" r:id="rId16"/>
    <p:sldId id="273" r:id="rId17"/>
    <p:sldId id="274" r:id="rId18"/>
    <p:sldId id="275" r:id="rId19"/>
    <p:sldId id="276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2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1" autoAdjust="0"/>
    <p:restoredTop sz="94660"/>
  </p:normalViewPr>
  <p:slideViewPr>
    <p:cSldViewPr snapToGrid="0">
      <p:cViewPr varScale="1">
        <p:scale>
          <a:sx n="74" d="100"/>
          <a:sy n="74" d="100"/>
        </p:scale>
        <p:origin x="5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4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657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55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51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4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06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23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452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17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33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1B5C1-0341-419D-9F22-E845C5E65ED7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F1733-FE5C-45A8-B265-03B530B63C6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51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n para rob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3362" y="2947227"/>
            <a:ext cx="3038386" cy="3795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04682" y="655862"/>
            <a:ext cx="9144000" cy="947067"/>
          </a:xfrm>
        </p:spPr>
        <p:txBody>
          <a:bodyPr/>
          <a:lstStyle/>
          <a:p>
            <a:r>
              <a:rPr lang="en-US" dirty="0" smtClean="0"/>
              <a:t>Club de </a:t>
            </a:r>
            <a:r>
              <a:rPr lang="en-US" dirty="0" err="1" smtClean="0"/>
              <a:t>Ciencias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68699" y="2425649"/>
            <a:ext cx="9144000" cy="1655762"/>
          </a:xfrm>
        </p:spPr>
        <p:txBody>
          <a:bodyPr/>
          <a:lstStyle/>
          <a:p>
            <a:r>
              <a:rPr lang="en-US" dirty="0" smtClean="0"/>
              <a:t>COORDINADORA: Dra. Rosario </a:t>
            </a:r>
            <a:r>
              <a:rPr lang="en-US" dirty="0" err="1" smtClean="0"/>
              <a:t>Baltazar</a:t>
            </a:r>
            <a:r>
              <a:rPr lang="en-US" dirty="0" smtClean="0"/>
              <a:t> Flores</a:t>
            </a:r>
          </a:p>
          <a:p>
            <a:r>
              <a:rPr lang="en-US" dirty="0" smtClean="0"/>
              <a:t>MONITORES: Guillermo Eduardo M</a:t>
            </a:r>
            <a:r>
              <a:rPr lang="es-MX" dirty="0" err="1" smtClean="0"/>
              <a:t>éndez</a:t>
            </a:r>
            <a:r>
              <a:rPr lang="es-MX" dirty="0" smtClean="0"/>
              <a:t> Zamora</a:t>
            </a:r>
          </a:p>
          <a:p>
            <a:r>
              <a:rPr lang="es-MX" dirty="0" smtClean="0"/>
              <a:t>Sandra Jaqueline López </a:t>
            </a:r>
            <a:r>
              <a:rPr lang="es-MX" dirty="0" err="1" smtClean="0"/>
              <a:t>Cerveras</a:t>
            </a:r>
            <a:r>
              <a:rPr lang="es-MX" dirty="0" smtClean="0"/>
              <a:t>.</a:t>
            </a:r>
            <a:endParaRPr lang="en-US" dirty="0"/>
          </a:p>
        </p:txBody>
      </p:sp>
      <p:pic>
        <p:nvPicPr>
          <p:cNvPr id="1028" name="Picture 4" descr="Resultado de imagen para itle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52" y="369440"/>
            <a:ext cx="2999749" cy="303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ítulo 2"/>
          <p:cNvSpPr txBox="1">
            <a:spLocks/>
          </p:cNvSpPr>
          <p:nvPr/>
        </p:nvSpPr>
        <p:spPr>
          <a:xfrm>
            <a:off x="1378555" y="401712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 smtClean="0"/>
              <a:t>ALUMNOS:</a:t>
            </a:r>
          </a:p>
          <a:p>
            <a:endParaRPr lang="en-US" dirty="0"/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285578"/>
              </p:ext>
            </p:extLst>
          </p:nvPr>
        </p:nvGraphicFramePr>
        <p:xfrm>
          <a:off x="2317080" y="4689273"/>
          <a:ext cx="7650051" cy="1308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650051"/>
              </a:tblGrid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Alberto Tadeo Rodríguez M.</a:t>
                      </a:r>
                      <a:endParaRPr lang="en-US" sz="2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Juan Pablo Martín M.</a:t>
                      </a:r>
                      <a:endParaRPr lang="en-US" sz="2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Emmanuel Aguilar </a:t>
                      </a:r>
                      <a:r>
                        <a:rPr lang="en-US" sz="2800" u="none" strike="noStrike" dirty="0" err="1">
                          <a:effectLst/>
                        </a:rPr>
                        <a:t>López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4174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321970"/>
            <a:ext cx="9144000" cy="1037219"/>
          </a:xfrm>
        </p:spPr>
        <p:txBody>
          <a:bodyPr/>
          <a:lstStyle/>
          <a:p>
            <a:r>
              <a:rPr lang="es-MX" dirty="0" smtClean="0"/>
              <a:t>DESCRIPCIÓN DEL PROYECTO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184" y="1595549"/>
            <a:ext cx="4789912" cy="480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Imagen relacionad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37" r="11177"/>
          <a:stretch/>
        </p:blipFill>
        <p:spPr bwMode="auto">
          <a:xfrm>
            <a:off x="5808372" y="1679666"/>
            <a:ext cx="5336146" cy="463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6097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SCN97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6838" y="162694"/>
            <a:ext cx="8717923" cy="6537846"/>
          </a:xfrm>
        </p:spPr>
      </p:pic>
    </p:spTree>
    <p:extLst>
      <p:ext uri="{BB962C8B-B14F-4D97-AF65-F5344CB8AC3E}">
        <p14:creationId xmlns:p14="http://schemas.microsoft.com/office/powerpoint/2010/main" val="1146028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DSCN978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0629" y="11085"/>
            <a:ext cx="9078532" cy="6808278"/>
          </a:xfrm>
        </p:spPr>
      </p:pic>
    </p:spTree>
    <p:extLst>
      <p:ext uri="{BB962C8B-B14F-4D97-AF65-F5344CB8AC3E}">
        <p14:creationId xmlns:p14="http://schemas.microsoft.com/office/powerpoint/2010/main" val="400813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de comunicación de SAAC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7" y="1776183"/>
            <a:ext cx="11583602" cy="445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300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-99391"/>
            <a:ext cx="10515600" cy="1325563"/>
          </a:xfrm>
        </p:spPr>
        <p:txBody>
          <a:bodyPr/>
          <a:lstStyle/>
          <a:p>
            <a:r>
              <a:rPr lang="es-MX" dirty="0" smtClean="0"/>
              <a:t>Diagrama eléctrico utilizados 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715" y="862885"/>
            <a:ext cx="10999085" cy="584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324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Diagrama eléctrico utilizados</a:t>
            </a:r>
            <a:endParaRPr lang="en-U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60" y="1825625"/>
            <a:ext cx="1056322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421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Programación en App Inventor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11076" r="3526" b="13280"/>
          <a:stretch/>
        </p:blipFill>
        <p:spPr>
          <a:xfrm>
            <a:off x="386983" y="1433110"/>
            <a:ext cx="11407844" cy="502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06" y="95470"/>
            <a:ext cx="10682556" cy="664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4083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09" y="9525"/>
            <a:ext cx="10880837" cy="682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4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52" y="55071"/>
            <a:ext cx="12074548" cy="655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789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 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El presente proyecto tiene como objetivo ayudar a las personas en sus actividades cotidianas, recordando mensajes, recados o citas, mediante una aplicación en un dispositivo móvil. Además de controlar y ayudar en el acceso de una puerta utilizando una tarjeta </a:t>
            </a:r>
            <a:r>
              <a:rPr lang="es-MX" dirty="0" err="1" smtClean="0"/>
              <a:t>Arduino</a:t>
            </a:r>
            <a:r>
              <a:rPr lang="es-MX" dirty="0" smtClean="0"/>
              <a:t> y tarjetas de comunicación inalámbrica.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596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88" y="365125"/>
            <a:ext cx="12134866" cy="625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213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s-MX" dirty="0" smtClean="0"/>
          </a:p>
          <a:p>
            <a:pPr marL="0" indent="0" algn="ctr">
              <a:buNone/>
            </a:pPr>
            <a:endParaRPr lang="es-MX" dirty="0"/>
          </a:p>
          <a:p>
            <a:pPr marL="0" indent="0" algn="ctr">
              <a:buNone/>
            </a:pPr>
            <a:endParaRPr lang="es-MX" dirty="0"/>
          </a:p>
          <a:p>
            <a:pPr marL="0" indent="0" algn="ctr">
              <a:buNone/>
            </a:pPr>
            <a:r>
              <a:rPr lang="es-MX" dirty="0" smtClean="0"/>
              <a:t>Gracias por su atención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073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-385762"/>
            <a:ext cx="9144000" cy="2387600"/>
          </a:xfrm>
        </p:spPr>
        <p:txBody>
          <a:bodyPr/>
          <a:lstStyle/>
          <a:p>
            <a:r>
              <a:rPr lang="es-MX" dirty="0" smtClean="0"/>
              <a:t>¿Qué aprendimos en el Curso?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Resultado de imagen para aprend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285" y="2001838"/>
            <a:ext cx="5062198" cy="485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4376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7629" y="79182"/>
            <a:ext cx="10515600" cy="1325563"/>
          </a:xfrm>
        </p:spPr>
        <p:txBody>
          <a:bodyPr/>
          <a:lstStyle/>
          <a:p>
            <a:r>
              <a:rPr lang="es-MX" dirty="0" smtClean="0"/>
              <a:t>APP INVENTOR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100" name="Picture 4" descr="Resultado de imagen para APP INVEN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75091"/>
            <a:ext cx="12192000" cy="5652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APP INVEN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4146" y="79182"/>
            <a:ext cx="8407854" cy="322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213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Tarjetas </a:t>
            </a:r>
            <a:r>
              <a:rPr lang="es-MX" dirty="0" err="1" smtClean="0"/>
              <a:t>ZigBee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380" y="1563642"/>
            <a:ext cx="6619875" cy="509587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075" y="1825625"/>
            <a:ext cx="4471213" cy="377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74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Arduino</a:t>
            </a:r>
            <a:r>
              <a:rPr lang="es-MX" dirty="0" smtClean="0"/>
              <a:t> 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 descr="Resultado de imagen para ardui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499" y="1287627"/>
            <a:ext cx="6830950" cy="5020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92366" y="1693933"/>
            <a:ext cx="2714172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2800" dirty="0" smtClean="0"/>
              <a:t>Entrada Digitales</a:t>
            </a:r>
            <a:endParaRPr lang="en-US" sz="2800" dirty="0"/>
          </a:p>
        </p:txBody>
      </p:sp>
      <p:sp>
        <p:nvSpPr>
          <p:cNvPr id="7" name="CuadroTexto 6"/>
          <p:cNvSpPr txBox="1"/>
          <p:nvPr/>
        </p:nvSpPr>
        <p:spPr>
          <a:xfrm>
            <a:off x="77852" y="5445875"/>
            <a:ext cx="2922485" cy="523220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2800" dirty="0" smtClean="0"/>
              <a:t>Entrada Analógicas</a:t>
            </a:r>
            <a:endParaRPr lang="en-US" sz="2800" dirty="0"/>
          </a:p>
        </p:txBody>
      </p:sp>
      <p:sp>
        <p:nvSpPr>
          <p:cNvPr id="8" name="CuadroTexto 7"/>
          <p:cNvSpPr txBox="1"/>
          <p:nvPr/>
        </p:nvSpPr>
        <p:spPr>
          <a:xfrm>
            <a:off x="9327410" y="1654176"/>
            <a:ext cx="2714172" cy="52322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2800" dirty="0" smtClean="0"/>
              <a:t>Salidas Digitales</a:t>
            </a:r>
            <a:endParaRPr lang="en-US" sz="2800" dirty="0"/>
          </a:p>
        </p:txBody>
      </p:sp>
      <p:sp>
        <p:nvSpPr>
          <p:cNvPr id="9" name="CuadroTexto 8"/>
          <p:cNvSpPr txBox="1"/>
          <p:nvPr/>
        </p:nvSpPr>
        <p:spPr>
          <a:xfrm>
            <a:off x="9490691" y="5428891"/>
            <a:ext cx="2714172" cy="954107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2800" dirty="0" smtClean="0"/>
              <a:t>Salidas Analógicas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49707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s-MX" dirty="0" smtClean="0"/>
              <a:t>Sensor de presencia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Resultado de imagen para sensor de presenc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63" y="1498997"/>
            <a:ext cx="5556137" cy="5556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sultado de imagen para man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5720" y="719667"/>
            <a:ext cx="4411903" cy="404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Resultado de imagen para pirometr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205" b="56309"/>
          <a:stretch/>
        </p:blipFill>
        <p:spPr bwMode="auto">
          <a:xfrm rot="19235010">
            <a:off x="4263077" y="686734"/>
            <a:ext cx="3702651" cy="3123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5835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Tarjetas RFID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2" name="Picture 4" descr="Resultado de imagen para TARJETAS RFI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18" y="3032748"/>
            <a:ext cx="7691568" cy="3107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TARJETAS RFI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3168" y="68461"/>
            <a:ext cx="4586514" cy="458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5742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00192" y="-150030"/>
            <a:ext cx="10515600" cy="1325563"/>
          </a:xfrm>
        </p:spPr>
        <p:txBody>
          <a:bodyPr/>
          <a:lstStyle/>
          <a:p>
            <a:pPr algn="ctr"/>
            <a:r>
              <a:rPr lang="es-MX" dirty="0" smtClean="0"/>
              <a:t>Desarrollo del Proyecto</a:t>
            </a:r>
            <a:endParaRPr lang="en-U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25" y="956592"/>
            <a:ext cx="5801784" cy="4351338"/>
          </a:xfr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992" y="956592"/>
            <a:ext cx="5801784" cy="4351338"/>
          </a:xfrm>
          <a:prstGeom prst="rect">
            <a:avLst/>
          </a:prstGeom>
        </p:spPr>
      </p:pic>
      <p:pic>
        <p:nvPicPr>
          <p:cNvPr id="1026" name="Picture 2" descr="Resultado de imagen para emoticono ok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7754" y="5300788"/>
            <a:ext cx="1587745" cy="1557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33945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1824</TotalTime>
  <Words>139</Words>
  <Application>Microsoft Office PowerPoint</Application>
  <PresentationFormat>Panorámica</PresentationFormat>
  <Paragraphs>30</Paragraphs>
  <Slides>21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Tema de Office</vt:lpstr>
      <vt:lpstr>Club de Ciencias</vt:lpstr>
      <vt:lpstr>Objetivo </vt:lpstr>
      <vt:lpstr>¿Qué aprendimos en el Curso?</vt:lpstr>
      <vt:lpstr>APP INVENTOR</vt:lpstr>
      <vt:lpstr>Tarjetas ZigBee</vt:lpstr>
      <vt:lpstr>Arduino </vt:lpstr>
      <vt:lpstr>Sensor de presencia</vt:lpstr>
      <vt:lpstr>Tarjetas RFID</vt:lpstr>
      <vt:lpstr>Desarrollo del Proyecto</vt:lpstr>
      <vt:lpstr>DESCRIPCIÓN DEL PROYECTO</vt:lpstr>
      <vt:lpstr>Presentación de PowerPoint</vt:lpstr>
      <vt:lpstr>Presentación de PowerPoint</vt:lpstr>
      <vt:lpstr>Diagrama de comunicación de SAAC</vt:lpstr>
      <vt:lpstr>Diagrama eléctrico utilizados </vt:lpstr>
      <vt:lpstr>Diagrama eléctrico utilizados</vt:lpstr>
      <vt:lpstr>Programación en App Inventor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Club de Ciencias</dc:title>
  <dc:creator>compaq</dc:creator>
  <cp:lastModifiedBy>compaq</cp:lastModifiedBy>
  <cp:revision>19</cp:revision>
  <dcterms:created xsi:type="dcterms:W3CDTF">2017-11-23T22:42:01Z</dcterms:created>
  <dcterms:modified xsi:type="dcterms:W3CDTF">2017-11-25T06:15:38Z</dcterms:modified>
</cp:coreProperties>
</file>

<file path=docProps/thumbnail.jpeg>
</file>